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56" r:id="rId3"/>
    <p:sldId id="257" r:id="rId4"/>
    <p:sldId id="266" r:id="rId5"/>
    <p:sldId id="260" r:id="rId6"/>
    <p:sldId id="262" r:id="rId7"/>
    <p:sldId id="267" r:id="rId8"/>
    <p:sldId id="274" r:id="rId9"/>
    <p:sldId id="268" r:id="rId10"/>
    <p:sldId id="272" r:id="rId11"/>
    <p:sldId id="269" r:id="rId12"/>
    <p:sldId id="273" r:id="rId13"/>
    <p:sldId id="270" r:id="rId14"/>
    <p:sldId id="271" r:id="rId15"/>
    <p:sldId id="275" r:id="rId16"/>
    <p:sldId id="276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1668FC-D137-494C-8112-B38B17794885}" type="datetimeFigureOut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1668FC-D137-494C-8112-B38B17794885}" type="datetimeFigureOut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1668FC-D137-494C-8112-B38B17794885}" type="datetimeFigureOut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920880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IN" sz="3100" dirty="0" smtClean="0">
                <a:latin typeface="Harrington" pitchFamily="82" charset="0"/>
              </a:rPr>
              <a:t>THE BEGINNING OF A NEW DAWN</a:t>
            </a:r>
            <a:endParaRPr lang="en-IN" sz="3100" dirty="0">
              <a:latin typeface="Harrington" pitchFamily="82" charset="0"/>
            </a:endParaRPr>
          </a:p>
        </p:txBody>
      </p:sp>
      <p:pic>
        <p:nvPicPr>
          <p:cNvPr id="2050" name="Picture 2" descr="C:\Users\161652\Desktop\Sankalp Ground Work\Dhanbad Centre\Inauguration\IMG-20151024-WA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960440" cy="2522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161652\Desktop\Sankalp Ground Work\Dhanbad Centre\Inauguration\IMG-20151024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4176464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161652\Desktop\Sankalp Ground Work\Dhanbad Centre\Inauguration\IMG-20151024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645024"/>
            <a:ext cx="3923928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293" y="548680"/>
            <a:ext cx="8562179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61652\Desktop\Sankalp Ground Work\Dhanbad Centre\Inauguration\IMG-20151024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672408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161652\Desktop\Sankalp Ground Work\Dhanbad Centre\Inauguration\IMG-20151024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836712"/>
            <a:ext cx="4536504" cy="597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161652\Desktop\Sankalp Ground Work\Dhanbad Centre\Inauguration\IMG-20151024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3672408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7272808" cy="5256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LET’S BE </a:t>
            </a:r>
            <a:r>
              <a:rPr lang="en-IN" sz="3200" dirty="0" smtClean="0">
                <a:solidFill>
                  <a:schemeClr val="tx1"/>
                </a:solidFill>
              </a:rPr>
              <a:t>A PART OF THE JOURNEY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723900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are Adityapur based and run 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2971800"/>
          </a:xfrm>
        </p:spPr>
        <p:txBody>
          <a:bodyPr>
            <a:normAutofit fontScale="92500" lnSpcReduction="2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3276600"/>
            <a:ext cx="8229600" cy="2667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024" y="2420889"/>
            <a:ext cx="878497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latin typeface="Harrington" pitchFamily="82" charset="0"/>
              </a:rPr>
              <a:t>A QUEST FOR </a:t>
            </a:r>
            <a:r>
              <a:rPr lang="en-IN" dirty="0" smtClean="0">
                <a:latin typeface="Harrington" pitchFamily="82" charset="0"/>
              </a:rPr>
              <a:t>DIAMONDS </a:t>
            </a:r>
            <a:r>
              <a:rPr lang="en-IN" dirty="0" smtClean="0">
                <a:latin typeface="Harrington" pitchFamily="82" charset="0"/>
              </a:rPr>
              <a:t>IN THE LAND OF COAL FIELDS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1058" name="Picture 34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2863" y="2515057"/>
            <a:ext cx="1738274" cy="182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48881"/>
            <a:ext cx="8229600" cy="381642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On 21</a:t>
            </a:r>
            <a:r>
              <a:rPr lang="en-IN" sz="2400" baseline="30000" dirty="0" smtClean="0"/>
              <a:t>ST</a:t>
            </a:r>
            <a:r>
              <a:rPr lang="en-IN" sz="2400" dirty="0" smtClean="0"/>
              <a:t> Oct 2015, Sankalp-A Pledge to Change entered into a new phase of its realization towards the vision of a literate India when the Volunteers of Sankalp entered into the poverty stricken areas near the coal fields of </a:t>
            </a:r>
            <a:r>
              <a:rPr lang="en-IN" sz="2400" dirty="0" err="1" smtClean="0"/>
              <a:t>Kendua</a:t>
            </a:r>
            <a:r>
              <a:rPr lang="en-IN" sz="2400" dirty="0" smtClean="0"/>
              <a:t> Block, </a:t>
            </a:r>
            <a:r>
              <a:rPr lang="en-IN" sz="2400" dirty="0" err="1" smtClean="0"/>
              <a:t>Dhanbad</a:t>
            </a:r>
            <a:r>
              <a:rPr lang="en-IN" sz="2400" dirty="0" smtClean="0"/>
              <a:t> district. The team identified around 150-200 underprivileged children who will be enrolled at the upcoming centre. </a:t>
            </a:r>
            <a:r>
              <a:rPr lang="en-IN" sz="2400" dirty="0" err="1" smtClean="0"/>
              <a:t>Shantiniketan</a:t>
            </a:r>
            <a:r>
              <a:rPr lang="en-IN" sz="2400" dirty="0" smtClean="0"/>
              <a:t> school classes will be used to </a:t>
            </a:r>
            <a:r>
              <a:rPr lang="en-IN" sz="2400" dirty="0" err="1" smtClean="0"/>
              <a:t>to</a:t>
            </a:r>
            <a:r>
              <a:rPr lang="en-IN" sz="2400" dirty="0" smtClean="0"/>
              <a:t> start the centre..</a:t>
            </a:r>
            <a:endParaRPr lang="en-IN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en-IN" sz="4000" dirty="0" smtClean="0">
                <a:latin typeface="Harrington" pitchFamily="82" charset="0"/>
              </a:rPr>
              <a:t>OPPURTUNITY DANCES WIH THOSE WHO ARE ALREADY ON THE FLOOR</a:t>
            </a:r>
            <a:endParaRPr lang="en-IN" sz="4000" dirty="0"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en-IN" sz="4000" dirty="0" smtClean="0">
                <a:latin typeface="Harrington" pitchFamily="82" charset="0"/>
              </a:rPr>
              <a:t>SANKALP BEGINS ITS HISTORIC </a:t>
            </a:r>
            <a:r>
              <a:rPr lang="en-IN" sz="4000" dirty="0" smtClean="0">
                <a:latin typeface="Harrington" pitchFamily="82" charset="0"/>
              </a:rPr>
              <a:t>DHANBAD </a:t>
            </a:r>
            <a:r>
              <a:rPr lang="en-IN" sz="4000" dirty="0" smtClean="0">
                <a:latin typeface="Harrington" pitchFamily="82" charset="0"/>
              </a:rPr>
              <a:t>JOURNEY</a:t>
            </a:r>
            <a:endParaRPr lang="en-IN" sz="4000" dirty="0"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2800" dirty="0" smtClean="0">
                <a:latin typeface="Harrington" pitchFamily="82" charset="0"/>
              </a:rPr>
              <a:t>A JOUNEY OF THOUSAND MILES BEGJINS WITH  A SMALL </a:t>
            </a:r>
            <a:r>
              <a:rPr lang="en-IN" sz="2800" dirty="0" smtClean="0">
                <a:latin typeface="Harrington" pitchFamily="82" charset="0"/>
              </a:rPr>
              <a:t>STEP</a:t>
            </a:r>
            <a:endParaRPr lang="en-IN" sz="2800" dirty="0">
              <a:latin typeface="Harrington" pitchFamily="82" charset="0"/>
            </a:endParaRPr>
          </a:p>
        </p:txBody>
      </p:sp>
      <p:pic>
        <p:nvPicPr>
          <p:cNvPr id="2050" name="Picture 2" descr="C:\Users\161652\Desktop\Sankalp Ground Work\Dhanbad Centre\IMG-20151021-WA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960440" cy="2214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161652\Desktop\Sankalp Ground Work\Dhanbad Centre\IMG-20151021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032448" cy="2187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161652\Desktop\Sankalp Ground Work\Dhanbad Centre\IMG-20151021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951058"/>
            <a:ext cx="4104456" cy="2430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IN" sz="2800" dirty="0" smtClean="0">
                <a:latin typeface="Harrington" pitchFamily="82" charset="0"/>
              </a:rPr>
              <a:t>SOWING THE SEEDS OF </a:t>
            </a:r>
            <a:r>
              <a:rPr lang="en-IN" sz="2800" dirty="0" smtClean="0">
                <a:latin typeface="Harrington" pitchFamily="82" charset="0"/>
              </a:rPr>
              <a:t>CHANGE-INTERACTION WITH VILLAGERS</a:t>
            </a:r>
            <a:endParaRPr lang="en-IN" sz="2800" dirty="0">
              <a:latin typeface="Harrington" pitchFamily="82" charset="0"/>
            </a:endParaRPr>
          </a:p>
        </p:txBody>
      </p:sp>
      <p:pic>
        <p:nvPicPr>
          <p:cNvPr id="1027" name="Picture 3" descr="C:\Users\161652\Desktop\Sankalp Ground Work\Dhanbad Centre\IMG-20151021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032447" cy="2322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161652\Desktop\Sankalp Ground Work\Dhanbad Centre\IMG-20151021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3851920" cy="2294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161652\Desktop\Sankalp Ground Work\Dhanbad Centre\IMG-20151021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89040"/>
            <a:ext cx="4248472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776864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095449" cy="59766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latin typeface="Harrington" pitchFamily="82" charset="0"/>
              </a:rPr>
              <a:t>DHANBAD CENTRE</a:t>
            </a:r>
            <a:br>
              <a:rPr lang="en-IN" dirty="0" smtClean="0">
                <a:latin typeface="Harrington" pitchFamily="82" charset="0"/>
              </a:rPr>
            </a:br>
            <a:r>
              <a:rPr lang="en-IN" dirty="0" smtClean="0">
                <a:latin typeface="Harrington" pitchFamily="82" charset="0"/>
              </a:rPr>
              <a:t> INAUGURATION</a:t>
            </a:r>
            <a:endParaRPr lang="en-IN" dirty="0">
              <a:latin typeface="Harrington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61652\Desktop\Sankalp Ground Work\Dhanbad Centre\Inauguration\IMG-20151024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96944" cy="4671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100" dirty="0" smtClean="0">
                <a:latin typeface="Harrington" pitchFamily="82" charset="0"/>
              </a:rPr>
              <a:t>THE FIRST STEP IS ALWAYS THE HARDEST</a:t>
            </a:r>
            <a:endParaRPr lang="en-IN" dirty="0">
              <a:latin typeface="Harrington" pitchFamily="8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172</TotalTime>
  <Words>272</Words>
  <Application>Microsoft Office PowerPoint</Application>
  <PresentationFormat>On-screen Show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Slide 1</vt:lpstr>
      <vt:lpstr>                  A QUEST FOR DIAMONDS IN THE LAND OF COAL FIELDS  </vt:lpstr>
      <vt:lpstr>OPPURTUNITY DANCES WIH THOSE WHO ARE ALREADY ON THE FLOOR</vt:lpstr>
      <vt:lpstr>SANKALP BEGINS ITS HISTORIC DHANBAD JOURNEY</vt:lpstr>
      <vt:lpstr>A JOUNEY OF THOUSAND MILES BEGJINS WITH  A SMALL STEP</vt:lpstr>
      <vt:lpstr>SOWING THE SEEDS OF CHANGE-INTERACTION WITH VILLAGERS</vt:lpstr>
      <vt:lpstr>Slide 7</vt:lpstr>
      <vt:lpstr>DHANBAD CENTRE  INAUGURATION</vt:lpstr>
      <vt:lpstr>THE FIRST STEP IS ALWAYS THE HARDEST</vt:lpstr>
      <vt:lpstr>Slide 10</vt:lpstr>
      <vt:lpstr>THE BEGINNING OF A NEW DAWN</vt:lpstr>
      <vt:lpstr>Slide 12</vt:lpstr>
      <vt:lpstr>Slide 13</vt:lpstr>
      <vt:lpstr>Slide 14</vt:lpstr>
      <vt:lpstr>LET’S BE A PART OF THE JOURNEY</vt:lpstr>
      <vt:lpstr>ACCOUNT DETAILS FOR SUPPORT</vt:lpstr>
      <vt:lpstr>     “You have not lived today until you have done something for someone who can never repay you.” </vt:lpstr>
    </vt:vector>
  </TitlesOfParts>
  <Company>Tata Steel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NEW BEGINIING-ANOTHER MILESTONE </dc:title>
  <dc:creator>161652</dc:creator>
  <cp:lastModifiedBy>161652</cp:lastModifiedBy>
  <cp:revision>43</cp:revision>
  <dcterms:created xsi:type="dcterms:W3CDTF">2015-07-02T11:31:14Z</dcterms:created>
  <dcterms:modified xsi:type="dcterms:W3CDTF">2015-10-26T06:56:03Z</dcterms:modified>
</cp:coreProperties>
</file>